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74" r:id="rId3"/>
    <p:sldId id="277" r:id="rId4"/>
    <p:sldId id="278" r:id="rId5"/>
    <p:sldId id="279" r:id="rId6"/>
    <p:sldId id="280" r:id="rId7"/>
    <p:sldId id="281" r:id="rId8"/>
    <p:sldId id="28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ome" id="{48D1F05B-14AF-4A4C-BB57-FC2928E73D55}">
          <p14:sldIdLst>
            <p14:sldId id="273"/>
            <p14:sldId id="274"/>
          </p14:sldIdLst>
        </p14:section>
        <p14:section name="Introduction" id="{FFDFDC5F-9E3E-4941-8D82-B82912415EE4}">
          <p14:sldIdLst>
            <p14:sldId id="277"/>
            <p14:sldId id="278"/>
          </p14:sldIdLst>
        </p14:section>
        <p14:section name="Datatype" id="{522227C0-1246-45C1-B0CE-5015F2C2480F}">
          <p14:sldIdLst>
            <p14:sldId id="279"/>
            <p14:sldId id="280"/>
          </p14:sldIdLst>
        </p14:section>
        <p14:section name="Array" id="{DF55F0B0-DAE7-41F5-83D2-21814A26D708}">
          <p14:sldIdLst>
            <p14:sldId id="281"/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D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77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audio1.wav>
</file>

<file path=ppt/media/audio2.wav>
</file>

<file path=ppt/media/hdphoto1.wdp>
</file>

<file path=ppt/media/hdphoto2.wdp>
</file>

<file path=ppt/media/image1.png>
</file>

<file path=ppt/media/image2.jpg>
</file>

<file path=ppt/media/image3.png>
</file>

<file path=ppt/media/image4.png>
</file>

<file path=ppt/media/image5.jp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28C88-F411-4BDA-B2A8-3CFA141572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45D6C7-5779-4A8D-877F-547A86DFAB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3D9156-62F3-47CD-AD97-D9C12077D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45183-C081-4580-B6FE-8598868A0622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8608DB-6784-48FA-91D7-B1F20FCE7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890F5D-3033-43D8-AF19-CD4609891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1E87D-0DE6-4009-967C-4DC1EAF75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3923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CC7C2-C34E-4A0F-8A49-CAE3321BD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70440D-4907-42A4-A2FF-B8DA090F5B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1F2FA6-BAA6-474F-A638-9582B76B5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45183-C081-4580-B6FE-8598868A0622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DFF9C-5239-44B5-B95D-136C73F9A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5514D-0D8D-4493-BBDE-AA72D26FB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1E87D-0DE6-4009-967C-4DC1EAF75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1909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13CCE6-9BF1-47A4-AB58-29E0A53DBE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5F05F3-1234-4B87-8BF9-381A7557F7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D0CE79-5370-4EC2-ABC3-B3A2737A3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45183-C081-4580-B6FE-8598868A0622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8BA272-7796-4045-9D0F-12601138C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A11AE-0807-4FBD-8022-03DE0F77A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1E87D-0DE6-4009-967C-4DC1EAF75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5163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44683-CDD1-4E70-BADD-A9EA379F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C5E5A-290E-4D6E-86C5-5A9A06A84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5B7FC-3C89-4413-9628-B8851BC17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45183-C081-4580-B6FE-8598868A0622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F77FD-5502-43E2-813A-EF6809941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1D3EB3-67B3-4659-B8BE-2E44F5752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1E87D-0DE6-4009-967C-4DC1EAF75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6880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C372D-2C42-4B53-A4CF-D4410EE5B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7F7A84-6655-49B9-A6D8-5A182957A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68900A-6869-4E7C-A7A5-724606DE2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45183-C081-4580-B6FE-8598868A0622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283094-0BAA-41E9-B668-4F87DA9D3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D0DA3-04F2-486A-A716-B5B97A645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1E87D-0DE6-4009-967C-4DC1EAF75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5928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E10A8-CB73-4231-BD60-289A171E1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EDC57-B210-4A7A-9BBC-950EE66837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FB1CE5-8203-4460-962E-02F7ACBEBC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5562B4-71B0-458C-8B4A-D1061313E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45183-C081-4580-B6FE-8598868A0622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F9986D-0505-4EDA-9E10-121485E0A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865283-6F71-4A26-A867-CCD261C88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1E87D-0DE6-4009-967C-4DC1EAF75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0699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DB6A1-E120-4A76-9FFB-496E31CE0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4DC1D-064D-4B7F-9F3E-B9CC336DD2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EAC66E-7893-4997-BC62-4E472673F3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AE0ABC-2464-4FEA-9939-8BB50F2661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42F907-60FE-4830-9694-64F815253C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9609DA-D1D2-4039-85E9-2258FD049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45183-C081-4580-B6FE-8598868A0622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402B04-4360-41EB-9610-A47089C4D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05F09D-EAA5-400F-8044-E55BB9545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1E87D-0DE6-4009-967C-4DC1EAF75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1326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28255-B4B6-423F-8C02-6F69AD00A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67817C-99C0-4B35-9501-69A3DC3D2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45183-C081-4580-B6FE-8598868A0622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392F91-957C-4542-B2D6-214461E71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F548EE-A08F-4622-87B9-7D9F2ED29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1E87D-0DE6-4009-967C-4DC1EAF75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5308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FFF20B-E87D-4676-B8D1-B1978084B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45183-C081-4580-B6FE-8598868A0622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001869-7D89-4D9A-B185-AA9E22FF8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D8366F-68FB-4152-B596-C7EA55A4B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1E87D-0DE6-4009-967C-4DC1EAF75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5651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41440-8DC6-4803-91B6-C19799B76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513074-D69C-4EF7-955C-87E42DE33D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890BDC-CD1F-4253-A479-D782AE1BF8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F3CADA-D3BA-49FE-938B-C2F94A264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45183-C081-4580-B6FE-8598868A0622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FC8CB6-7367-4125-AF90-4E609BD2B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DDE61-A4CC-4D75-AEEF-E8E5C135F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1E87D-0DE6-4009-967C-4DC1EAF75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1788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3169A-9407-40B8-9540-48B2A5658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F80BAE-8809-40F5-8F89-23B9E391D8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DB5F9A-29C9-4F7A-8960-3134F166E9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9D6E8F-D281-4942-88D7-42C547071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45183-C081-4580-B6FE-8598868A0622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691543-3529-46EC-B360-1521EA21B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117A8F-5803-4054-BE22-A992A3770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1E87D-0DE6-4009-967C-4DC1EAF75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303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7A63E0-B07E-499C-A294-9BFC779AA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7C6B80-9BF8-4DAA-9718-AE5E8A4077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EAA30-FA61-4B66-84EB-3EAC835BAB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445183-C081-4580-B6FE-8598868A0622}" type="datetimeFigureOut">
              <a:rPr lang="en-IN" smtClean="0"/>
              <a:t>12-05-2022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059BB-00EA-49B7-9655-CD3768CD89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127F0-8384-45EA-9C91-18AFF64867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91E87D-0DE6-4009-967C-4DC1EAF75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7130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2.wav"/><Relationship Id="rId5" Type="http://schemas.openxmlformats.org/officeDocument/2006/relationships/slide" Target="slide5.xml"/><Relationship Id="rId4" Type="http://schemas.openxmlformats.org/officeDocument/2006/relationships/audio" Target="../media/audio1.wav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a - 4006">
            <a:hlinkClick r:id="" action="ppaction://media"/>
            <a:extLst>
              <a:ext uri="{FF2B5EF4-FFF2-40B4-BE49-F238E27FC236}">
                <a16:creationId xmlns:a16="http://schemas.microsoft.com/office/drawing/2014/main" id="{C8E33856-A77E-4825-B829-E1B69F14C5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47890C0-2FF7-44B6-B147-59D529FCEA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9924171" y="3873911"/>
                </a:moveTo>
                <a:lnTo>
                  <a:pt x="10090764" y="3873911"/>
                </a:lnTo>
                <a:cubicBezTo>
                  <a:pt x="10159969" y="3873911"/>
                  <a:pt x="10207129" y="3884515"/>
                  <a:pt x="10232244" y="3905723"/>
                </a:cubicBezTo>
                <a:cubicBezTo>
                  <a:pt x="10257358" y="3926931"/>
                  <a:pt x="10269916" y="3957348"/>
                  <a:pt x="10269916" y="3996973"/>
                </a:cubicBezTo>
                <a:cubicBezTo>
                  <a:pt x="10269916" y="4023762"/>
                  <a:pt x="10261963" y="4047482"/>
                  <a:pt x="10246057" y="4068132"/>
                </a:cubicBezTo>
                <a:cubicBezTo>
                  <a:pt x="10230151" y="4088782"/>
                  <a:pt x="10209640" y="4101618"/>
                  <a:pt x="10184526" y="4106641"/>
                </a:cubicBezTo>
                <a:cubicBezTo>
                  <a:pt x="10134854" y="4117803"/>
                  <a:pt x="10101368" y="4123384"/>
                  <a:pt x="10084067" y="4123384"/>
                </a:cubicBezTo>
                <a:lnTo>
                  <a:pt x="9924171" y="4123384"/>
                </a:lnTo>
                <a:close/>
                <a:moveTo>
                  <a:pt x="3189995" y="3873911"/>
                </a:moveTo>
                <a:lnTo>
                  <a:pt x="3356590" y="3873911"/>
                </a:lnTo>
                <a:cubicBezTo>
                  <a:pt x="3425795" y="3873911"/>
                  <a:pt x="3472955" y="3884515"/>
                  <a:pt x="3498070" y="3905723"/>
                </a:cubicBezTo>
                <a:cubicBezTo>
                  <a:pt x="3523185" y="3926931"/>
                  <a:pt x="3535742" y="3957348"/>
                  <a:pt x="3535742" y="3996973"/>
                </a:cubicBezTo>
                <a:cubicBezTo>
                  <a:pt x="3535742" y="4023762"/>
                  <a:pt x="3527789" y="4047482"/>
                  <a:pt x="3511883" y="4068132"/>
                </a:cubicBezTo>
                <a:cubicBezTo>
                  <a:pt x="3495977" y="4088782"/>
                  <a:pt x="3475467" y="4101618"/>
                  <a:pt x="3450352" y="4106641"/>
                </a:cubicBezTo>
                <a:cubicBezTo>
                  <a:pt x="3400680" y="4117803"/>
                  <a:pt x="3367194" y="4123384"/>
                  <a:pt x="3349893" y="4123384"/>
                </a:cubicBezTo>
                <a:lnTo>
                  <a:pt x="3189995" y="4123384"/>
                </a:lnTo>
                <a:close/>
                <a:moveTo>
                  <a:pt x="10870902" y="3626112"/>
                </a:moveTo>
                <a:lnTo>
                  <a:pt x="10870902" y="4853386"/>
                </a:lnTo>
                <a:lnTo>
                  <a:pt x="11905630" y="4853386"/>
                </a:lnTo>
                <a:lnTo>
                  <a:pt x="11905630" y="4575449"/>
                </a:lnTo>
                <a:lnTo>
                  <a:pt x="11250972" y="4575449"/>
                </a:lnTo>
                <a:lnTo>
                  <a:pt x="11250972" y="4333511"/>
                </a:lnTo>
                <a:lnTo>
                  <a:pt x="11841169" y="4333511"/>
                </a:lnTo>
                <a:lnTo>
                  <a:pt x="11841169" y="4083200"/>
                </a:lnTo>
                <a:lnTo>
                  <a:pt x="11250972" y="4083200"/>
                </a:lnTo>
                <a:lnTo>
                  <a:pt x="11250972" y="3888143"/>
                </a:lnTo>
                <a:lnTo>
                  <a:pt x="11887212" y="3888143"/>
                </a:lnTo>
                <a:lnTo>
                  <a:pt x="11887212" y="3626112"/>
                </a:lnTo>
                <a:close/>
                <a:moveTo>
                  <a:pt x="9543263" y="3626112"/>
                </a:moveTo>
                <a:lnTo>
                  <a:pt x="9543263" y="4853386"/>
                </a:lnTo>
                <a:lnTo>
                  <a:pt x="9924171" y="4853386"/>
                </a:lnTo>
                <a:lnTo>
                  <a:pt x="9924171" y="4355277"/>
                </a:lnTo>
                <a:lnTo>
                  <a:pt x="9957656" y="4355277"/>
                </a:lnTo>
                <a:cubicBezTo>
                  <a:pt x="9992258" y="4355277"/>
                  <a:pt x="10023233" y="4364765"/>
                  <a:pt x="10050580" y="4383740"/>
                </a:cubicBezTo>
                <a:cubicBezTo>
                  <a:pt x="10070672" y="4398251"/>
                  <a:pt x="10093554" y="4429784"/>
                  <a:pt x="10119227" y="4478339"/>
                </a:cubicBezTo>
                <a:lnTo>
                  <a:pt x="10321938" y="4853386"/>
                </a:lnTo>
                <a:lnTo>
                  <a:pt x="10750445" y="4853386"/>
                </a:lnTo>
                <a:lnTo>
                  <a:pt x="10566793" y="4497764"/>
                </a:lnTo>
                <a:cubicBezTo>
                  <a:pt x="10557873" y="4479887"/>
                  <a:pt x="10540166" y="4454469"/>
                  <a:pt x="10513673" y="4421511"/>
                </a:cubicBezTo>
                <a:cubicBezTo>
                  <a:pt x="10487180" y="4388552"/>
                  <a:pt x="10466962" y="4367045"/>
                  <a:pt x="10453019" y="4356990"/>
                </a:cubicBezTo>
                <a:cubicBezTo>
                  <a:pt x="10432377" y="4341913"/>
                  <a:pt x="10399471" y="4326831"/>
                  <a:pt x="10354299" y="4311745"/>
                </a:cubicBezTo>
                <a:cubicBezTo>
                  <a:pt x="10410703" y="4298908"/>
                  <a:pt x="10455099" y="4282723"/>
                  <a:pt x="10487486" y="4263189"/>
                </a:cubicBezTo>
                <a:cubicBezTo>
                  <a:pt x="10538299" y="4232494"/>
                  <a:pt x="10578226" y="4192450"/>
                  <a:pt x="10607265" y="4143057"/>
                </a:cubicBezTo>
                <a:cubicBezTo>
                  <a:pt x="10636304" y="4093665"/>
                  <a:pt x="10650823" y="4034924"/>
                  <a:pt x="10650823" y="3966835"/>
                </a:cubicBezTo>
                <a:cubicBezTo>
                  <a:pt x="10650823" y="3888701"/>
                  <a:pt x="10631847" y="3822426"/>
                  <a:pt x="10593896" y="3768010"/>
                </a:cubicBezTo>
                <a:cubicBezTo>
                  <a:pt x="10555945" y="3713595"/>
                  <a:pt x="10505994" y="3676342"/>
                  <a:pt x="10444045" y="3656250"/>
                </a:cubicBezTo>
                <a:cubicBezTo>
                  <a:pt x="10382095" y="3636158"/>
                  <a:pt x="10292519" y="3626112"/>
                  <a:pt x="10175317" y="3626112"/>
                </a:cubicBezTo>
                <a:close/>
                <a:moveTo>
                  <a:pt x="8110327" y="3626112"/>
                </a:moveTo>
                <a:lnTo>
                  <a:pt x="8110327" y="4357304"/>
                </a:lnTo>
                <a:cubicBezTo>
                  <a:pt x="8110327" y="4417536"/>
                  <a:pt x="8122047" y="4486693"/>
                  <a:pt x="8145488" y="4564776"/>
                </a:cubicBezTo>
                <a:cubicBezTo>
                  <a:pt x="8159998" y="4613296"/>
                  <a:pt x="8186927" y="4660423"/>
                  <a:pt x="8226273" y="4706157"/>
                </a:cubicBezTo>
                <a:cubicBezTo>
                  <a:pt x="8265620" y="4751892"/>
                  <a:pt x="8309012" y="4787168"/>
                  <a:pt x="8356451" y="4811986"/>
                </a:cubicBezTo>
                <a:cubicBezTo>
                  <a:pt x="8403890" y="4836804"/>
                  <a:pt x="8462910" y="4853397"/>
                  <a:pt x="8533510" y="4861764"/>
                </a:cubicBezTo>
                <a:cubicBezTo>
                  <a:pt x="8604110" y="4870131"/>
                  <a:pt x="8669270" y="4874315"/>
                  <a:pt x="8728987" y="4874315"/>
                </a:cubicBezTo>
                <a:cubicBezTo>
                  <a:pt x="8832236" y="4874315"/>
                  <a:pt x="8920696" y="4860650"/>
                  <a:pt x="8994366" y="4833320"/>
                </a:cubicBezTo>
                <a:cubicBezTo>
                  <a:pt x="9047386" y="4813804"/>
                  <a:pt x="9098034" y="4779923"/>
                  <a:pt x="9146310" y="4731678"/>
                </a:cubicBezTo>
                <a:cubicBezTo>
                  <a:pt x="9194587" y="4683432"/>
                  <a:pt x="9230026" y="4627100"/>
                  <a:pt x="9252629" y="4562683"/>
                </a:cubicBezTo>
                <a:cubicBezTo>
                  <a:pt x="9275232" y="4498265"/>
                  <a:pt x="9286534" y="4429806"/>
                  <a:pt x="9286534" y="4357304"/>
                </a:cubicBezTo>
                <a:lnTo>
                  <a:pt x="9286534" y="3626112"/>
                </a:lnTo>
                <a:lnTo>
                  <a:pt x="8908138" y="3626112"/>
                </a:lnTo>
                <a:lnTo>
                  <a:pt x="8908138" y="4374715"/>
                </a:lnTo>
                <a:cubicBezTo>
                  <a:pt x="8908138" y="4442742"/>
                  <a:pt x="8889581" y="4495298"/>
                  <a:pt x="8852467" y="4532382"/>
                </a:cubicBezTo>
                <a:cubicBezTo>
                  <a:pt x="8815354" y="4569465"/>
                  <a:pt x="8764147" y="4588007"/>
                  <a:pt x="8698849" y="4588007"/>
                </a:cubicBezTo>
                <a:cubicBezTo>
                  <a:pt x="8632992" y="4588007"/>
                  <a:pt x="8581507" y="4569188"/>
                  <a:pt x="8544393" y="4531551"/>
                </a:cubicBezTo>
                <a:cubicBezTo>
                  <a:pt x="8507280" y="4493914"/>
                  <a:pt x="8488722" y="4441635"/>
                  <a:pt x="8488722" y="4374715"/>
                </a:cubicBezTo>
                <a:lnTo>
                  <a:pt x="8488722" y="3626112"/>
                </a:lnTo>
                <a:close/>
                <a:moveTo>
                  <a:pt x="6785012" y="3626112"/>
                </a:moveTo>
                <a:lnTo>
                  <a:pt x="6785012" y="3929163"/>
                </a:lnTo>
                <a:lnTo>
                  <a:pt x="7171780" y="3929163"/>
                </a:lnTo>
                <a:lnTo>
                  <a:pt x="7171780" y="4853386"/>
                </a:lnTo>
                <a:lnTo>
                  <a:pt x="7551012" y="4853386"/>
                </a:lnTo>
                <a:lnTo>
                  <a:pt x="7551012" y="3929163"/>
                </a:lnTo>
                <a:lnTo>
                  <a:pt x="7937779" y="3929163"/>
                </a:lnTo>
                <a:lnTo>
                  <a:pt x="7937779" y="3626112"/>
                </a:lnTo>
                <a:close/>
                <a:moveTo>
                  <a:pt x="4109827" y="3626112"/>
                </a:moveTo>
                <a:lnTo>
                  <a:pt x="4109827" y="4357304"/>
                </a:lnTo>
                <a:cubicBezTo>
                  <a:pt x="4109827" y="4417536"/>
                  <a:pt x="4121548" y="4486693"/>
                  <a:pt x="4144988" y="4564776"/>
                </a:cubicBezTo>
                <a:cubicBezTo>
                  <a:pt x="4159499" y="4613296"/>
                  <a:pt x="4186428" y="4660423"/>
                  <a:pt x="4225773" y="4706157"/>
                </a:cubicBezTo>
                <a:cubicBezTo>
                  <a:pt x="4265120" y="4751892"/>
                  <a:pt x="4308513" y="4787168"/>
                  <a:pt x="4355951" y="4811986"/>
                </a:cubicBezTo>
                <a:cubicBezTo>
                  <a:pt x="4403391" y="4836804"/>
                  <a:pt x="4462411" y="4853397"/>
                  <a:pt x="4533011" y="4861764"/>
                </a:cubicBezTo>
                <a:cubicBezTo>
                  <a:pt x="4603612" y="4870131"/>
                  <a:pt x="4668771" y="4874315"/>
                  <a:pt x="4728487" y="4874315"/>
                </a:cubicBezTo>
                <a:cubicBezTo>
                  <a:pt x="4831737" y="4874315"/>
                  <a:pt x="4920196" y="4860650"/>
                  <a:pt x="4993866" y="4833320"/>
                </a:cubicBezTo>
                <a:cubicBezTo>
                  <a:pt x="5046887" y="4813804"/>
                  <a:pt x="5097534" y="4779923"/>
                  <a:pt x="5145810" y="4731678"/>
                </a:cubicBezTo>
                <a:cubicBezTo>
                  <a:pt x="5194086" y="4683432"/>
                  <a:pt x="5229526" y="4627100"/>
                  <a:pt x="5252130" y="4562683"/>
                </a:cubicBezTo>
                <a:cubicBezTo>
                  <a:pt x="5274733" y="4498265"/>
                  <a:pt x="5286034" y="4429806"/>
                  <a:pt x="5286034" y="4357304"/>
                </a:cubicBezTo>
                <a:lnTo>
                  <a:pt x="5286034" y="3626112"/>
                </a:lnTo>
                <a:lnTo>
                  <a:pt x="4907639" y="3626112"/>
                </a:lnTo>
                <a:lnTo>
                  <a:pt x="4907639" y="4374715"/>
                </a:lnTo>
                <a:cubicBezTo>
                  <a:pt x="4907639" y="4442742"/>
                  <a:pt x="4889082" y="4495298"/>
                  <a:pt x="4851968" y="4532382"/>
                </a:cubicBezTo>
                <a:cubicBezTo>
                  <a:pt x="4814854" y="4569465"/>
                  <a:pt x="4763648" y="4588007"/>
                  <a:pt x="4698349" y="4588007"/>
                </a:cubicBezTo>
                <a:cubicBezTo>
                  <a:pt x="4632493" y="4588007"/>
                  <a:pt x="4581008" y="4569188"/>
                  <a:pt x="4543894" y="4531551"/>
                </a:cubicBezTo>
                <a:cubicBezTo>
                  <a:pt x="4506780" y="4493914"/>
                  <a:pt x="4488223" y="4441635"/>
                  <a:pt x="4488223" y="4374715"/>
                </a:cubicBezTo>
                <a:lnTo>
                  <a:pt x="4488223" y="3626112"/>
                </a:lnTo>
                <a:close/>
                <a:moveTo>
                  <a:pt x="2809089" y="3626112"/>
                </a:moveTo>
                <a:lnTo>
                  <a:pt x="2809089" y="4853386"/>
                </a:lnTo>
                <a:lnTo>
                  <a:pt x="3189995" y="4853386"/>
                </a:lnTo>
                <a:lnTo>
                  <a:pt x="3189995" y="4355277"/>
                </a:lnTo>
                <a:lnTo>
                  <a:pt x="3223482" y="4355277"/>
                </a:lnTo>
                <a:cubicBezTo>
                  <a:pt x="3258084" y="4355277"/>
                  <a:pt x="3289060" y="4364765"/>
                  <a:pt x="3316407" y="4383740"/>
                </a:cubicBezTo>
                <a:cubicBezTo>
                  <a:pt x="3336498" y="4398251"/>
                  <a:pt x="3359381" y="4429784"/>
                  <a:pt x="3385053" y="4478339"/>
                </a:cubicBezTo>
                <a:lnTo>
                  <a:pt x="3587763" y="4853386"/>
                </a:lnTo>
                <a:lnTo>
                  <a:pt x="4016271" y="4853386"/>
                </a:lnTo>
                <a:lnTo>
                  <a:pt x="3832619" y="4497764"/>
                </a:lnTo>
                <a:cubicBezTo>
                  <a:pt x="3823698" y="4479887"/>
                  <a:pt x="3805991" y="4454469"/>
                  <a:pt x="3779499" y="4421511"/>
                </a:cubicBezTo>
                <a:cubicBezTo>
                  <a:pt x="3753006" y="4388552"/>
                  <a:pt x="3732788" y="4367045"/>
                  <a:pt x="3718844" y="4356990"/>
                </a:cubicBezTo>
                <a:cubicBezTo>
                  <a:pt x="3698203" y="4341913"/>
                  <a:pt x="3665297" y="4326831"/>
                  <a:pt x="3620125" y="4311745"/>
                </a:cubicBezTo>
                <a:cubicBezTo>
                  <a:pt x="3676528" y="4298908"/>
                  <a:pt x="3720924" y="4282723"/>
                  <a:pt x="3753312" y="4263189"/>
                </a:cubicBezTo>
                <a:cubicBezTo>
                  <a:pt x="3804125" y="4232494"/>
                  <a:pt x="3844052" y="4192450"/>
                  <a:pt x="3873091" y="4143057"/>
                </a:cubicBezTo>
                <a:cubicBezTo>
                  <a:pt x="3902129" y="4093665"/>
                  <a:pt x="3916649" y="4034924"/>
                  <a:pt x="3916649" y="3966835"/>
                </a:cubicBezTo>
                <a:cubicBezTo>
                  <a:pt x="3916649" y="3888701"/>
                  <a:pt x="3897673" y="3822426"/>
                  <a:pt x="3859722" y="3768010"/>
                </a:cubicBezTo>
                <a:cubicBezTo>
                  <a:pt x="3821770" y="3713595"/>
                  <a:pt x="3771821" y="3676342"/>
                  <a:pt x="3709871" y="3656250"/>
                </a:cubicBezTo>
                <a:cubicBezTo>
                  <a:pt x="3647921" y="3636158"/>
                  <a:pt x="3558345" y="3626112"/>
                  <a:pt x="3441143" y="3626112"/>
                </a:cubicBezTo>
                <a:close/>
                <a:moveTo>
                  <a:pt x="1479588" y="3626112"/>
                </a:moveTo>
                <a:lnTo>
                  <a:pt x="1479588" y="3929163"/>
                </a:lnTo>
                <a:lnTo>
                  <a:pt x="1866355" y="3929163"/>
                </a:lnTo>
                <a:lnTo>
                  <a:pt x="1866355" y="4853386"/>
                </a:lnTo>
                <a:lnTo>
                  <a:pt x="2245588" y="4853386"/>
                </a:lnTo>
                <a:lnTo>
                  <a:pt x="2245588" y="3929163"/>
                </a:lnTo>
                <a:lnTo>
                  <a:pt x="2632355" y="3929163"/>
                </a:lnTo>
                <a:lnTo>
                  <a:pt x="2632355" y="3626112"/>
                </a:lnTo>
                <a:close/>
                <a:moveTo>
                  <a:pt x="6113705" y="3605183"/>
                </a:moveTo>
                <a:cubicBezTo>
                  <a:pt x="5916136" y="3605183"/>
                  <a:pt x="5763354" y="3659703"/>
                  <a:pt x="5655360" y="3768743"/>
                </a:cubicBezTo>
                <a:cubicBezTo>
                  <a:pt x="5547367" y="3877783"/>
                  <a:pt x="5493370" y="4033808"/>
                  <a:pt x="5493370" y="4236819"/>
                </a:cubicBezTo>
                <a:cubicBezTo>
                  <a:pt x="5493370" y="4389086"/>
                  <a:pt x="5524066" y="4514021"/>
                  <a:pt x="5585458" y="4611624"/>
                </a:cubicBezTo>
                <a:cubicBezTo>
                  <a:pt x="5646849" y="4709227"/>
                  <a:pt x="5719822" y="4777410"/>
                  <a:pt x="5804375" y="4816172"/>
                </a:cubicBezTo>
                <a:cubicBezTo>
                  <a:pt x="5888928" y="4854934"/>
                  <a:pt x="5997898" y="4874315"/>
                  <a:pt x="6131285" y="4874315"/>
                </a:cubicBezTo>
                <a:cubicBezTo>
                  <a:pt x="6241232" y="4874315"/>
                  <a:pt x="6331784" y="4858409"/>
                  <a:pt x="6402943" y="4826597"/>
                </a:cubicBezTo>
                <a:cubicBezTo>
                  <a:pt x="6474101" y="4794785"/>
                  <a:pt x="6533679" y="4747625"/>
                  <a:pt x="6581676" y="4685117"/>
                </a:cubicBezTo>
                <a:cubicBezTo>
                  <a:pt x="6629673" y="4622609"/>
                  <a:pt x="6664834" y="4544754"/>
                  <a:pt x="6687158" y="4451550"/>
                </a:cubicBezTo>
                <a:lnTo>
                  <a:pt x="6354806" y="4351091"/>
                </a:lnTo>
                <a:cubicBezTo>
                  <a:pt x="6338063" y="4428668"/>
                  <a:pt x="6311134" y="4487827"/>
                  <a:pt x="6274020" y="4528569"/>
                </a:cubicBezTo>
                <a:cubicBezTo>
                  <a:pt x="6236906" y="4569310"/>
                  <a:pt x="6182073" y="4589681"/>
                  <a:pt x="6109519" y="4589681"/>
                </a:cubicBezTo>
                <a:cubicBezTo>
                  <a:pt x="6034733" y="4589681"/>
                  <a:pt x="5976690" y="4564457"/>
                  <a:pt x="5935390" y="4514010"/>
                </a:cubicBezTo>
                <a:cubicBezTo>
                  <a:pt x="5894091" y="4463562"/>
                  <a:pt x="5873440" y="4370328"/>
                  <a:pt x="5873440" y="4234308"/>
                </a:cubicBezTo>
                <a:cubicBezTo>
                  <a:pt x="5873440" y="4124500"/>
                  <a:pt x="5890742" y="4043954"/>
                  <a:pt x="5925344" y="3992670"/>
                </a:cubicBezTo>
                <a:cubicBezTo>
                  <a:pt x="5971109" y="3923543"/>
                  <a:pt x="6036966" y="3888980"/>
                  <a:pt x="6122913" y="3888980"/>
                </a:cubicBezTo>
                <a:cubicBezTo>
                  <a:pt x="6160865" y="3888980"/>
                  <a:pt x="6195188" y="3896793"/>
                  <a:pt x="6225884" y="3912420"/>
                </a:cubicBezTo>
                <a:cubicBezTo>
                  <a:pt x="6256580" y="3928047"/>
                  <a:pt x="6282531" y="3950371"/>
                  <a:pt x="6303740" y="3979393"/>
                </a:cubicBezTo>
                <a:cubicBezTo>
                  <a:pt x="6316576" y="3996694"/>
                  <a:pt x="6328854" y="4024041"/>
                  <a:pt x="6340574" y="4061434"/>
                </a:cubicBezTo>
                <a:lnTo>
                  <a:pt x="6675438" y="3986927"/>
                </a:lnTo>
                <a:cubicBezTo>
                  <a:pt x="6632464" y="3857447"/>
                  <a:pt x="6566747" y="3761453"/>
                  <a:pt x="6478287" y="3698945"/>
                </a:cubicBezTo>
                <a:cubicBezTo>
                  <a:pt x="6389827" y="3636437"/>
                  <a:pt x="6268300" y="3605183"/>
                  <a:pt x="6113705" y="3605183"/>
                </a:cubicBezTo>
                <a:close/>
                <a:moveTo>
                  <a:pt x="829023" y="3605183"/>
                </a:moveTo>
                <a:cubicBezTo>
                  <a:pt x="701217" y="3605183"/>
                  <a:pt x="600619" y="3621229"/>
                  <a:pt x="527228" y="3653320"/>
                </a:cubicBezTo>
                <a:cubicBezTo>
                  <a:pt x="453837" y="3685411"/>
                  <a:pt x="398863" y="3729501"/>
                  <a:pt x="362307" y="3785591"/>
                </a:cubicBezTo>
                <a:cubicBezTo>
                  <a:pt x="325751" y="3841680"/>
                  <a:pt x="307474" y="3901258"/>
                  <a:pt x="307474" y="3964324"/>
                </a:cubicBezTo>
                <a:cubicBezTo>
                  <a:pt x="307474" y="4060318"/>
                  <a:pt x="343192" y="4139290"/>
                  <a:pt x="414630" y="4201240"/>
                </a:cubicBezTo>
                <a:cubicBezTo>
                  <a:pt x="485509" y="4263189"/>
                  <a:pt x="604107" y="4312861"/>
                  <a:pt x="770422" y="4350254"/>
                </a:cubicBezTo>
                <a:cubicBezTo>
                  <a:pt x="871997" y="4372578"/>
                  <a:pt x="936737" y="4396298"/>
                  <a:pt x="964643" y="4421412"/>
                </a:cubicBezTo>
                <a:cubicBezTo>
                  <a:pt x="992548" y="4446527"/>
                  <a:pt x="1006501" y="4474991"/>
                  <a:pt x="1006501" y="4506803"/>
                </a:cubicBezTo>
                <a:cubicBezTo>
                  <a:pt x="1006501" y="4540289"/>
                  <a:pt x="991850" y="4569729"/>
                  <a:pt x="962550" y="4595123"/>
                </a:cubicBezTo>
                <a:cubicBezTo>
                  <a:pt x="933249" y="4620517"/>
                  <a:pt x="891531" y="4633213"/>
                  <a:pt x="837395" y="4633213"/>
                </a:cubicBezTo>
                <a:cubicBezTo>
                  <a:pt x="764841" y="4633213"/>
                  <a:pt x="709030" y="4608378"/>
                  <a:pt x="669963" y="4558706"/>
                </a:cubicBezTo>
                <a:cubicBezTo>
                  <a:pt x="645965" y="4528011"/>
                  <a:pt x="630059" y="4483362"/>
                  <a:pt x="622245" y="4424761"/>
                </a:cubicBezTo>
                <a:lnTo>
                  <a:pt x="261430" y="4447364"/>
                </a:lnTo>
                <a:cubicBezTo>
                  <a:pt x="272034" y="4571264"/>
                  <a:pt x="317520" y="4673397"/>
                  <a:pt x="397887" y="4753764"/>
                </a:cubicBezTo>
                <a:cubicBezTo>
                  <a:pt x="478254" y="4834131"/>
                  <a:pt x="622803" y="4874315"/>
                  <a:pt x="831535" y="4874315"/>
                </a:cubicBezTo>
                <a:cubicBezTo>
                  <a:pt x="950411" y="4874315"/>
                  <a:pt x="1048917" y="4857153"/>
                  <a:pt x="1127052" y="4822830"/>
                </a:cubicBezTo>
                <a:cubicBezTo>
                  <a:pt x="1205186" y="4788506"/>
                  <a:pt x="1266020" y="4738137"/>
                  <a:pt x="1309552" y="4671723"/>
                </a:cubicBezTo>
                <a:cubicBezTo>
                  <a:pt x="1353084" y="4605308"/>
                  <a:pt x="1374851" y="4532754"/>
                  <a:pt x="1374851" y="4454062"/>
                </a:cubicBezTo>
                <a:cubicBezTo>
                  <a:pt x="1374851" y="4387089"/>
                  <a:pt x="1358526" y="4326534"/>
                  <a:pt x="1325877" y="4272398"/>
                </a:cubicBezTo>
                <a:cubicBezTo>
                  <a:pt x="1293227" y="4218262"/>
                  <a:pt x="1241044" y="4172916"/>
                  <a:pt x="1169328" y="4136360"/>
                </a:cubicBezTo>
                <a:cubicBezTo>
                  <a:pt x="1097611" y="4099804"/>
                  <a:pt x="978875" y="4063667"/>
                  <a:pt x="813117" y="4027948"/>
                </a:cubicBezTo>
                <a:cubicBezTo>
                  <a:pt x="746145" y="4013995"/>
                  <a:pt x="703729" y="3998927"/>
                  <a:pt x="685869" y="3982741"/>
                </a:cubicBezTo>
                <a:cubicBezTo>
                  <a:pt x="667452" y="3967115"/>
                  <a:pt x="658243" y="3949534"/>
                  <a:pt x="658243" y="3930001"/>
                </a:cubicBezTo>
                <a:cubicBezTo>
                  <a:pt x="658243" y="3903211"/>
                  <a:pt x="669405" y="3880469"/>
                  <a:pt x="691729" y="3861772"/>
                </a:cubicBezTo>
                <a:cubicBezTo>
                  <a:pt x="714053" y="3843076"/>
                  <a:pt x="747261" y="3833727"/>
                  <a:pt x="791351" y="3833727"/>
                </a:cubicBezTo>
                <a:cubicBezTo>
                  <a:pt x="844929" y="3833727"/>
                  <a:pt x="886927" y="3846285"/>
                  <a:pt x="917343" y="3871399"/>
                </a:cubicBezTo>
                <a:cubicBezTo>
                  <a:pt x="947760" y="3896514"/>
                  <a:pt x="967712" y="3936698"/>
                  <a:pt x="977200" y="3991950"/>
                </a:cubicBezTo>
                <a:lnTo>
                  <a:pt x="1334667" y="3971021"/>
                </a:lnTo>
                <a:cubicBezTo>
                  <a:pt x="1319040" y="3843773"/>
                  <a:pt x="1270066" y="3750988"/>
                  <a:pt x="1187746" y="3692666"/>
                </a:cubicBezTo>
                <a:cubicBezTo>
                  <a:pt x="1105425" y="3634344"/>
                  <a:pt x="985851" y="3605183"/>
                  <a:pt x="829023" y="3605183"/>
                </a:cubicBezTo>
                <a:close/>
                <a:moveTo>
                  <a:pt x="7821200" y="1886832"/>
                </a:moveTo>
                <a:lnTo>
                  <a:pt x="7956663" y="2328015"/>
                </a:lnTo>
                <a:lnTo>
                  <a:pt x="7687150" y="2328015"/>
                </a:lnTo>
                <a:close/>
                <a:moveTo>
                  <a:pt x="5478051" y="1886832"/>
                </a:moveTo>
                <a:lnTo>
                  <a:pt x="5613514" y="2328015"/>
                </a:lnTo>
                <a:lnTo>
                  <a:pt x="5344001" y="2328015"/>
                </a:lnTo>
                <a:close/>
                <a:moveTo>
                  <a:pt x="4064621" y="1846649"/>
                </a:moveTo>
                <a:lnTo>
                  <a:pt x="4159220" y="1846649"/>
                </a:lnTo>
                <a:cubicBezTo>
                  <a:pt x="4257446" y="1846649"/>
                  <a:pt x="4327768" y="1870647"/>
                  <a:pt x="4370183" y="1918644"/>
                </a:cubicBezTo>
                <a:cubicBezTo>
                  <a:pt x="4412599" y="1966641"/>
                  <a:pt x="4433807" y="2055659"/>
                  <a:pt x="4433807" y="2185698"/>
                </a:cubicBezTo>
                <a:cubicBezTo>
                  <a:pt x="4433807" y="2283924"/>
                  <a:pt x="4424320" y="2354943"/>
                  <a:pt x="4405344" y="2398755"/>
                </a:cubicBezTo>
                <a:cubicBezTo>
                  <a:pt x="4386368" y="2442566"/>
                  <a:pt x="4360137" y="2473262"/>
                  <a:pt x="4326651" y="2490842"/>
                </a:cubicBezTo>
                <a:cubicBezTo>
                  <a:pt x="4293165" y="2508422"/>
                  <a:pt x="4236797" y="2517213"/>
                  <a:pt x="4157545" y="2517213"/>
                </a:cubicBezTo>
                <a:lnTo>
                  <a:pt x="4064621" y="2517213"/>
                </a:lnTo>
                <a:close/>
                <a:moveTo>
                  <a:pt x="7619027" y="1568712"/>
                </a:moveTo>
                <a:lnTo>
                  <a:pt x="7157752" y="2795986"/>
                </a:lnTo>
                <a:lnTo>
                  <a:pt x="7544964" y="2795986"/>
                </a:lnTo>
                <a:lnTo>
                  <a:pt x="7604782" y="2593394"/>
                </a:lnTo>
                <a:lnTo>
                  <a:pt x="8035330" y="2593394"/>
                </a:lnTo>
                <a:lnTo>
                  <a:pt x="8096730" y="2795986"/>
                </a:lnTo>
                <a:lnTo>
                  <a:pt x="8493856" y="2795986"/>
                </a:lnTo>
                <a:lnTo>
                  <a:pt x="8032687" y="1568712"/>
                </a:lnTo>
                <a:close/>
                <a:moveTo>
                  <a:pt x="6070638" y="1568712"/>
                </a:moveTo>
                <a:lnTo>
                  <a:pt x="6070638" y="1871764"/>
                </a:lnTo>
                <a:lnTo>
                  <a:pt x="6457405" y="1871764"/>
                </a:lnTo>
                <a:lnTo>
                  <a:pt x="6457405" y="2795986"/>
                </a:lnTo>
                <a:lnTo>
                  <a:pt x="6836637" y="2795986"/>
                </a:lnTo>
                <a:lnTo>
                  <a:pt x="6836637" y="1871764"/>
                </a:lnTo>
                <a:lnTo>
                  <a:pt x="7223404" y="1871764"/>
                </a:lnTo>
                <a:lnTo>
                  <a:pt x="7223404" y="1568712"/>
                </a:lnTo>
                <a:close/>
                <a:moveTo>
                  <a:pt x="5275877" y="1568712"/>
                </a:moveTo>
                <a:lnTo>
                  <a:pt x="4814603" y="2795986"/>
                </a:lnTo>
                <a:lnTo>
                  <a:pt x="5201815" y="2795986"/>
                </a:lnTo>
                <a:lnTo>
                  <a:pt x="5261632" y="2593394"/>
                </a:lnTo>
                <a:lnTo>
                  <a:pt x="5692180" y="2593394"/>
                </a:lnTo>
                <a:lnTo>
                  <a:pt x="5753580" y="2795986"/>
                </a:lnTo>
                <a:lnTo>
                  <a:pt x="6150707" y="2795986"/>
                </a:lnTo>
                <a:lnTo>
                  <a:pt x="5689537" y="1568712"/>
                </a:lnTo>
                <a:close/>
                <a:moveTo>
                  <a:pt x="3685389" y="1568712"/>
                </a:moveTo>
                <a:lnTo>
                  <a:pt x="3685389" y="2795986"/>
                </a:lnTo>
                <a:lnTo>
                  <a:pt x="4248795" y="2795986"/>
                </a:lnTo>
                <a:cubicBezTo>
                  <a:pt x="4316326" y="2795986"/>
                  <a:pt x="4391670" y="2784824"/>
                  <a:pt x="4474828" y="2762500"/>
                </a:cubicBezTo>
                <a:cubicBezTo>
                  <a:pt x="4535662" y="2746315"/>
                  <a:pt x="4592588" y="2713805"/>
                  <a:pt x="4645608" y="2664971"/>
                </a:cubicBezTo>
                <a:cubicBezTo>
                  <a:pt x="4698628" y="2616137"/>
                  <a:pt x="4740068" y="2555582"/>
                  <a:pt x="4769926" y="2483308"/>
                </a:cubicBezTo>
                <a:cubicBezTo>
                  <a:pt x="4799785" y="2411033"/>
                  <a:pt x="4814714" y="2309318"/>
                  <a:pt x="4814714" y="2178163"/>
                </a:cubicBezTo>
                <a:cubicBezTo>
                  <a:pt x="4814714" y="2094448"/>
                  <a:pt x="4804669" y="2015197"/>
                  <a:pt x="4784577" y="1940411"/>
                </a:cubicBezTo>
                <a:cubicBezTo>
                  <a:pt x="4764485" y="1865624"/>
                  <a:pt x="4732115" y="1800047"/>
                  <a:pt x="4687466" y="1743678"/>
                </a:cubicBezTo>
                <a:cubicBezTo>
                  <a:pt x="4642818" y="1687310"/>
                  <a:pt x="4586310" y="1644056"/>
                  <a:pt x="4517942" y="1613919"/>
                </a:cubicBezTo>
                <a:cubicBezTo>
                  <a:pt x="4449574" y="1583781"/>
                  <a:pt x="4359858" y="1568712"/>
                  <a:pt x="4248795" y="1568712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1365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4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BDF85E-E720-400C-8477-A8D361894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95F1E3-3780-4358-90B2-39C506E7EB18}"/>
              </a:ext>
            </a:extLst>
          </p:cNvPr>
          <p:cNvSpPr txBox="1"/>
          <p:nvPr/>
        </p:nvSpPr>
        <p:spPr>
          <a:xfrm>
            <a:off x="248758" y="239209"/>
            <a:ext cx="2042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INTROUCTION</a:t>
            </a:r>
            <a:endParaRPr lang="en-IN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B9F65D-D730-4E16-9DB1-3B4BA5F19D98}"/>
              </a:ext>
            </a:extLst>
          </p:cNvPr>
          <p:cNvSpPr txBox="1"/>
          <p:nvPr/>
        </p:nvSpPr>
        <p:spPr>
          <a:xfrm>
            <a:off x="1647394" y="905058"/>
            <a:ext cx="1633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DATATYPE</a:t>
            </a:r>
            <a:endParaRPr lang="en-IN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E9E7ACE0-36A0-47AF-8C43-A86AD5B7C256}"/>
              </a:ext>
            </a:extLst>
          </p:cNvPr>
          <p:cNvGrpSpPr/>
          <p:nvPr/>
        </p:nvGrpSpPr>
        <p:grpSpPr>
          <a:xfrm>
            <a:off x="2168004" y="1535623"/>
            <a:ext cx="2287966" cy="528766"/>
            <a:chOff x="2010207" y="1592878"/>
            <a:chExt cx="2287966" cy="528766"/>
          </a:xfrm>
        </p:grpSpPr>
        <p:sp>
          <p:nvSpPr>
            <p:cNvPr id="37" name="Action Button: Blank 36">
              <a:hlinkClick r:id="" action="ppaction://noaction" highlightClick="1"/>
              <a:extLst>
                <a:ext uri="{FF2B5EF4-FFF2-40B4-BE49-F238E27FC236}">
                  <a16:creationId xmlns:a16="http://schemas.microsoft.com/office/drawing/2014/main" id="{82409F1A-77D3-4235-BDB1-E11490E174D4}"/>
                </a:ext>
              </a:extLst>
            </p:cNvPr>
            <p:cNvSpPr/>
            <p:nvPr/>
          </p:nvSpPr>
          <p:spPr>
            <a:xfrm>
              <a:off x="2010207" y="1592878"/>
              <a:ext cx="2287966" cy="528766"/>
            </a:xfrm>
            <a:prstGeom prst="actionButtonBlank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3B18C5F-80C9-4DE0-AAF8-AC79FC9FC994}"/>
                </a:ext>
              </a:extLst>
            </p:cNvPr>
            <p:cNvSpPr txBox="1"/>
            <p:nvPr/>
          </p:nvSpPr>
          <p:spPr>
            <a:xfrm>
              <a:off x="2133110" y="1672595"/>
              <a:ext cx="20421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ARRAY</a:t>
              </a:r>
              <a:endParaRPr lang="en-IN" b="1" dirty="0">
                <a:solidFill>
                  <a:schemeClr val="bg1"/>
                </a:solidFill>
                <a:latin typeface="Arial Rounded MT Bold" panose="020F0704030504030204" pitchFamily="34" charset="0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FB128F4D-2C38-4ED8-81B2-FCF22C655C4E}"/>
              </a:ext>
            </a:extLst>
          </p:cNvPr>
          <p:cNvGrpSpPr/>
          <p:nvPr/>
        </p:nvGrpSpPr>
        <p:grpSpPr>
          <a:xfrm>
            <a:off x="3079705" y="2213628"/>
            <a:ext cx="2287966" cy="578394"/>
            <a:chOff x="3079705" y="2213628"/>
            <a:chExt cx="2287966" cy="578394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E2531F6-6932-4CAC-9123-C488603A027E}"/>
                </a:ext>
              </a:extLst>
            </p:cNvPr>
            <p:cNvSpPr txBox="1"/>
            <p:nvPr/>
          </p:nvSpPr>
          <p:spPr>
            <a:xfrm>
              <a:off x="3406872" y="2318159"/>
              <a:ext cx="16336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LINKEDLIST</a:t>
              </a:r>
              <a:endParaRPr lang="en-IN" b="1" dirty="0">
                <a:solidFill>
                  <a:schemeClr val="bg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49" name="Action Button: Blank 48">
              <a:hlinkClick r:id="" action="ppaction://noaction" highlightClick="1"/>
              <a:extLst>
                <a:ext uri="{FF2B5EF4-FFF2-40B4-BE49-F238E27FC236}">
                  <a16:creationId xmlns:a16="http://schemas.microsoft.com/office/drawing/2014/main" id="{6DC9F24B-6F5B-4D03-9011-41E128B7515D}"/>
                </a:ext>
              </a:extLst>
            </p:cNvPr>
            <p:cNvSpPr/>
            <p:nvPr/>
          </p:nvSpPr>
          <p:spPr>
            <a:xfrm>
              <a:off x="3079705" y="2213628"/>
              <a:ext cx="2287966" cy="578394"/>
            </a:xfrm>
            <a:prstGeom prst="actionButtonBlank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EC5C15F-DBFA-4454-B466-3C18840EE6DF}"/>
              </a:ext>
            </a:extLst>
          </p:cNvPr>
          <p:cNvGrpSpPr/>
          <p:nvPr/>
        </p:nvGrpSpPr>
        <p:grpSpPr>
          <a:xfrm>
            <a:off x="4333067" y="2919898"/>
            <a:ext cx="2287966" cy="528766"/>
            <a:chOff x="4333067" y="2919898"/>
            <a:chExt cx="2287966" cy="528766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2E1FE9B-26A6-40BE-AEF4-DD54953782C4}"/>
                </a:ext>
              </a:extLst>
            </p:cNvPr>
            <p:cNvSpPr txBox="1"/>
            <p:nvPr/>
          </p:nvSpPr>
          <p:spPr>
            <a:xfrm>
              <a:off x="4660234" y="2991712"/>
              <a:ext cx="16336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STACK</a:t>
              </a:r>
              <a:endParaRPr lang="en-IN" b="1" dirty="0">
                <a:solidFill>
                  <a:schemeClr val="bg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50" name="Action Button: Blank 49">
              <a:hlinkClick r:id="" action="ppaction://noaction" highlightClick="1"/>
              <a:extLst>
                <a:ext uri="{FF2B5EF4-FFF2-40B4-BE49-F238E27FC236}">
                  <a16:creationId xmlns:a16="http://schemas.microsoft.com/office/drawing/2014/main" id="{7A870586-5088-48BD-9E9E-593FC81EC11B}"/>
                </a:ext>
              </a:extLst>
            </p:cNvPr>
            <p:cNvSpPr/>
            <p:nvPr/>
          </p:nvSpPr>
          <p:spPr>
            <a:xfrm>
              <a:off x="4333067" y="2919898"/>
              <a:ext cx="2287966" cy="528766"/>
            </a:xfrm>
            <a:prstGeom prst="actionButtonBlank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2C49BEDF-CA1C-4BE5-B26A-DE3D1BAB0354}"/>
              </a:ext>
            </a:extLst>
          </p:cNvPr>
          <p:cNvGrpSpPr/>
          <p:nvPr/>
        </p:nvGrpSpPr>
        <p:grpSpPr>
          <a:xfrm>
            <a:off x="5367671" y="3594846"/>
            <a:ext cx="2287966" cy="528766"/>
            <a:chOff x="5367671" y="3594846"/>
            <a:chExt cx="2287966" cy="528766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112E5F8-1ECA-4C15-90A7-74FB08BE949A}"/>
                </a:ext>
              </a:extLst>
            </p:cNvPr>
            <p:cNvSpPr txBox="1"/>
            <p:nvPr/>
          </p:nvSpPr>
          <p:spPr>
            <a:xfrm>
              <a:off x="5804217" y="3674563"/>
              <a:ext cx="16336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QUEUE</a:t>
              </a:r>
              <a:endParaRPr lang="en-IN" b="1" dirty="0">
                <a:solidFill>
                  <a:schemeClr val="bg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51" name="Action Button: Blank 50">
              <a:hlinkClick r:id="" action="ppaction://noaction" highlightClick="1"/>
              <a:extLst>
                <a:ext uri="{FF2B5EF4-FFF2-40B4-BE49-F238E27FC236}">
                  <a16:creationId xmlns:a16="http://schemas.microsoft.com/office/drawing/2014/main" id="{CC8F19D4-ACFE-45F2-8EF8-8B7C46F25E29}"/>
                </a:ext>
              </a:extLst>
            </p:cNvPr>
            <p:cNvSpPr/>
            <p:nvPr/>
          </p:nvSpPr>
          <p:spPr>
            <a:xfrm>
              <a:off x="5367671" y="3594846"/>
              <a:ext cx="2287966" cy="528766"/>
            </a:xfrm>
            <a:prstGeom prst="actionButtonBlank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91F54908-1811-42B0-8B3E-5129AE0FF9E3}"/>
              </a:ext>
            </a:extLst>
          </p:cNvPr>
          <p:cNvGrpSpPr/>
          <p:nvPr/>
        </p:nvGrpSpPr>
        <p:grpSpPr>
          <a:xfrm>
            <a:off x="6511654" y="4251488"/>
            <a:ext cx="2287966" cy="528766"/>
            <a:chOff x="6511654" y="4251488"/>
            <a:chExt cx="2287966" cy="528766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F4C1652-2C56-4167-8FD4-30337F6F7F83}"/>
                </a:ext>
              </a:extLst>
            </p:cNvPr>
            <p:cNvSpPr txBox="1"/>
            <p:nvPr/>
          </p:nvSpPr>
          <p:spPr>
            <a:xfrm>
              <a:off x="6621032" y="4331205"/>
              <a:ext cx="21453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HARSED TABLE</a:t>
              </a:r>
              <a:endParaRPr lang="en-IN" b="1" dirty="0">
                <a:solidFill>
                  <a:schemeClr val="bg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52" name="Action Button: Blank 51">
              <a:hlinkClick r:id="" action="ppaction://noaction" highlightClick="1"/>
              <a:extLst>
                <a:ext uri="{FF2B5EF4-FFF2-40B4-BE49-F238E27FC236}">
                  <a16:creationId xmlns:a16="http://schemas.microsoft.com/office/drawing/2014/main" id="{07B9D72A-A890-4145-B117-31AF42685686}"/>
                </a:ext>
              </a:extLst>
            </p:cNvPr>
            <p:cNvSpPr/>
            <p:nvPr/>
          </p:nvSpPr>
          <p:spPr>
            <a:xfrm>
              <a:off x="6511654" y="4251488"/>
              <a:ext cx="2287966" cy="528766"/>
            </a:xfrm>
            <a:prstGeom prst="actionButtonBlank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EA1B9EA-320C-4DE6-B2AB-DD539858653E}"/>
              </a:ext>
            </a:extLst>
          </p:cNvPr>
          <p:cNvGrpSpPr/>
          <p:nvPr/>
        </p:nvGrpSpPr>
        <p:grpSpPr>
          <a:xfrm>
            <a:off x="8799620" y="5574604"/>
            <a:ext cx="2287966" cy="528766"/>
            <a:chOff x="8799620" y="5574604"/>
            <a:chExt cx="2287966" cy="528766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B4E1DC9-363E-4317-91D6-B1CC6CCC85F2}"/>
                </a:ext>
              </a:extLst>
            </p:cNvPr>
            <p:cNvSpPr txBox="1"/>
            <p:nvPr/>
          </p:nvSpPr>
          <p:spPr>
            <a:xfrm>
              <a:off x="9166241" y="5638210"/>
              <a:ext cx="16336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GRAPH</a:t>
              </a:r>
              <a:endParaRPr lang="en-IN" b="1" dirty="0">
                <a:solidFill>
                  <a:schemeClr val="bg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54" name="Action Button: Blank 53">
              <a:hlinkClick r:id="" action="ppaction://noaction" highlightClick="1"/>
              <a:extLst>
                <a:ext uri="{FF2B5EF4-FFF2-40B4-BE49-F238E27FC236}">
                  <a16:creationId xmlns:a16="http://schemas.microsoft.com/office/drawing/2014/main" id="{918B7A08-EA99-46B5-8691-E82626242967}"/>
                </a:ext>
              </a:extLst>
            </p:cNvPr>
            <p:cNvSpPr/>
            <p:nvPr/>
          </p:nvSpPr>
          <p:spPr>
            <a:xfrm>
              <a:off x="8799620" y="5574604"/>
              <a:ext cx="2287966" cy="528766"/>
            </a:xfrm>
            <a:prstGeom prst="actionButtonBlank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787282AA-1B17-4DBB-A0BC-E0C4032380F2}"/>
              </a:ext>
            </a:extLst>
          </p:cNvPr>
          <p:cNvGrpSpPr/>
          <p:nvPr/>
        </p:nvGrpSpPr>
        <p:grpSpPr>
          <a:xfrm>
            <a:off x="9845041" y="6232586"/>
            <a:ext cx="2287966" cy="528766"/>
            <a:chOff x="9845041" y="6232586"/>
            <a:chExt cx="2287966" cy="528766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A944DED-59D6-45AB-91A7-D76F0D3176BA}"/>
                </a:ext>
              </a:extLst>
            </p:cNvPr>
            <p:cNvSpPr txBox="1"/>
            <p:nvPr/>
          </p:nvSpPr>
          <p:spPr>
            <a:xfrm>
              <a:off x="10270770" y="6315344"/>
              <a:ext cx="16336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PROBLEMS</a:t>
              </a:r>
              <a:endParaRPr lang="en-IN" b="1" dirty="0">
                <a:solidFill>
                  <a:schemeClr val="bg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55" name="Action Button: Blank 54">
              <a:hlinkClick r:id="" action="ppaction://noaction" highlightClick="1"/>
              <a:extLst>
                <a:ext uri="{FF2B5EF4-FFF2-40B4-BE49-F238E27FC236}">
                  <a16:creationId xmlns:a16="http://schemas.microsoft.com/office/drawing/2014/main" id="{99795C95-ADA2-46C3-9118-07AA0DB4DA54}"/>
                </a:ext>
              </a:extLst>
            </p:cNvPr>
            <p:cNvSpPr/>
            <p:nvPr/>
          </p:nvSpPr>
          <p:spPr>
            <a:xfrm>
              <a:off x="9845041" y="6232586"/>
              <a:ext cx="2287966" cy="528766"/>
            </a:xfrm>
            <a:prstGeom prst="actionButtonBlank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F7241976-FF23-462A-9028-47CB2922E8A3}"/>
              </a:ext>
            </a:extLst>
          </p:cNvPr>
          <p:cNvGrpSpPr/>
          <p:nvPr/>
        </p:nvGrpSpPr>
        <p:grpSpPr>
          <a:xfrm>
            <a:off x="7655637" y="4908130"/>
            <a:ext cx="2287966" cy="528766"/>
            <a:chOff x="7655637" y="4908130"/>
            <a:chExt cx="2287966" cy="528766"/>
          </a:xfrm>
        </p:grpSpPr>
        <p:sp>
          <p:nvSpPr>
            <p:cNvPr id="53" name="Action Button: Blank 52">
              <a:hlinkClick r:id="" action="ppaction://noaction" highlightClick="1"/>
              <a:extLst>
                <a:ext uri="{FF2B5EF4-FFF2-40B4-BE49-F238E27FC236}">
                  <a16:creationId xmlns:a16="http://schemas.microsoft.com/office/drawing/2014/main" id="{F452459E-7D38-4CA8-9C46-38D71A318629}"/>
                </a:ext>
              </a:extLst>
            </p:cNvPr>
            <p:cNvSpPr/>
            <p:nvPr/>
          </p:nvSpPr>
          <p:spPr>
            <a:xfrm>
              <a:off x="7655637" y="4908130"/>
              <a:ext cx="2287966" cy="528766"/>
            </a:xfrm>
            <a:prstGeom prst="actionButtonBlank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3B5356B-9729-4DA5-AA6A-08E44CE63C8A}"/>
                </a:ext>
              </a:extLst>
            </p:cNvPr>
            <p:cNvSpPr txBox="1"/>
            <p:nvPr/>
          </p:nvSpPr>
          <p:spPr>
            <a:xfrm>
              <a:off x="7982804" y="4987847"/>
              <a:ext cx="16336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TREE</a:t>
              </a:r>
              <a:endParaRPr lang="en-IN" b="1" dirty="0">
                <a:solidFill>
                  <a:schemeClr val="bg1"/>
                </a:solidFill>
                <a:latin typeface="Arial Rounded MT Bold" panose="020F0704030504030204" pitchFamily="34" charset="0"/>
              </a:endParaRPr>
            </a:p>
          </p:txBody>
        </p:sp>
      </p:grpSp>
      <p:sp>
        <p:nvSpPr>
          <p:cNvPr id="64" name="Action Button: Blank 63">
            <a:hlinkClick r:id="rId3" action="ppaction://hlinksldjump" highlightClick="1">
              <a:snd r:embed="rId4" name="drumroll.wav"/>
            </a:hlinkClick>
            <a:extLst>
              <a:ext uri="{FF2B5EF4-FFF2-40B4-BE49-F238E27FC236}">
                <a16:creationId xmlns:a16="http://schemas.microsoft.com/office/drawing/2014/main" id="{74FB26AC-105A-4293-9A4A-DDCCEBAA0FEE}"/>
              </a:ext>
            </a:extLst>
          </p:cNvPr>
          <p:cNvSpPr/>
          <p:nvPr/>
        </p:nvSpPr>
        <p:spPr>
          <a:xfrm>
            <a:off x="228438" y="168089"/>
            <a:ext cx="2392842" cy="516610"/>
          </a:xfrm>
          <a:prstGeom prst="actionButtonBlank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5" name="Action Button: Blank 64">
            <a:hlinkClick r:id="rId5" action="ppaction://hlinksldjump" highlightClick="1">
              <a:snd r:embed="rId6" name="applause.wav"/>
            </a:hlinkClick>
            <a:extLst>
              <a:ext uri="{FF2B5EF4-FFF2-40B4-BE49-F238E27FC236}">
                <a16:creationId xmlns:a16="http://schemas.microsoft.com/office/drawing/2014/main" id="{2016E18A-C9A3-4601-9E37-B1ACD6E49FB9}"/>
              </a:ext>
            </a:extLst>
          </p:cNvPr>
          <p:cNvSpPr/>
          <p:nvPr/>
        </p:nvSpPr>
        <p:spPr>
          <a:xfrm>
            <a:off x="1435513" y="846066"/>
            <a:ext cx="2163097" cy="516610"/>
          </a:xfrm>
          <a:prstGeom prst="actionButtonBlank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2215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ACAE1E-DF16-4D48-BDE0-9B058C2CF4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9FF176-360B-42C5-B09B-99F7A848A557}"/>
              </a:ext>
            </a:extLst>
          </p:cNvPr>
          <p:cNvSpPr txBox="1"/>
          <p:nvPr/>
        </p:nvSpPr>
        <p:spPr>
          <a:xfrm>
            <a:off x="-81280" y="-121920"/>
            <a:ext cx="12090400" cy="8617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rial Rounded MT Bold" panose="020F0704030504030204" pitchFamily="34" charset="0"/>
              </a:rPr>
              <a:t>Data Structure</a:t>
            </a:r>
          </a:p>
          <a:p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&gt; Data Structure is a concept.</a:t>
            </a:r>
          </a:p>
          <a:p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&gt; This concept is based on storage mechanism.</a:t>
            </a:r>
          </a:p>
          <a:p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&gt; As we know we use different storage for different purposes in our daily life.</a:t>
            </a:r>
          </a:p>
          <a:p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&gt; </a:t>
            </a:r>
            <a:r>
              <a:rPr lang="en-US" sz="2800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i.e</a:t>
            </a:r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we use bottle to store water and jar to store </a:t>
            </a:r>
            <a:r>
              <a:rPr lang="en-US" sz="2800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chocoloate</a:t>
            </a:r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.</a:t>
            </a:r>
          </a:p>
          <a:p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&gt; Like this when we have multiple data in our program we used </a:t>
            </a:r>
            <a:r>
              <a:rPr lang="en-US" sz="2800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differnt</a:t>
            </a:r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storage to </a:t>
            </a:r>
          </a:p>
          <a:p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 store this data.</a:t>
            </a:r>
          </a:p>
          <a:p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&gt; Like bottle and jar in data structure there are lots of storage are there </a:t>
            </a:r>
          </a:p>
          <a:p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 </a:t>
            </a:r>
            <a:r>
              <a:rPr lang="en-US" sz="2800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i.e</a:t>
            </a:r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Array, Linked List, Stack, Queue, Tree, Graph etc.</a:t>
            </a:r>
          </a:p>
          <a:p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&gt; For more storage : https://en.wikipedia.org/wiki/List_of_data_structures</a:t>
            </a:r>
          </a:p>
          <a:p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&gt; Depending on our requirement and project we choose the right data structure for our project.</a:t>
            </a:r>
          </a:p>
          <a:p>
            <a:endParaRPr lang="en-US" sz="28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endParaRPr lang="en-US" sz="28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endParaRPr lang="en-IN" sz="28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6319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ACAE1E-DF16-4D48-BDE0-9B058C2CF4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9FF176-360B-42C5-B09B-99F7A848A557}"/>
              </a:ext>
            </a:extLst>
          </p:cNvPr>
          <p:cNvSpPr txBox="1"/>
          <p:nvPr/>
        </p:nvSpPr>
        <p:spPr>
          <a:xfrm>
            <a:off x="-81280" y="0"/>
            <a:ext cx="12090400" cy="7201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&gt; We </a:t>
            </a:r>
            <a:r>
              <a:rPr lang="en-US" sz="2400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genearally</a:t>
            </a:r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use data structure for following reason .</a:t>
            </a:r>
          </a:p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 * Faster insertion of data.</a:t>
            </a:r>
          </a:p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 * Faster deletion of data.</a:t>
            </a:r>
          </a:p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 * Faster searching of data.</a:t>
            </a:r>
          </a:p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 * Faster lookup(access) of data.</a:t>
            </a:r>
          </a:p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 * Sorting of data etc.</a:t>
            </a:r>
          </a:p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&gt; As we know previously data structure is a concept, so to implement this we </a:t>
            </a:r>
            <a:r>
              <a:rPr lang="en-US" sz="2400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requird</a:t>
            </a:r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a programming language.</a:t>
            </a:r>
          </a:p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&gt; We can use any modern languages like c, </a:t>
            </a:r>
            <a:r>
              <a:rPr lang="en-US" sz="2400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c++</a:t>
            </a:r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, java, python, </a:t>
            </a:r>
            <a:r>
              <a:rPr lang="en-US" sz="2400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javascript</a:t>
            </a:r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etc.</a:t>
            </a:r>
          </a:p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&gt; In c language there are no </a:t>
            </a:r>
            <a:r>
              <a:rPr lang="en-US" sz="2400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predefind</a:t>
            </a:r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or library support for most of the data structure.</a:t>
            </a:r>
          </a:p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&gt; Library support means to do the above operation with a data </a:t>
            </a:r>
            <a:r>
              <a:rPr lang="en-US" sz="2400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strcucture</a:t>
            </a:r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we have to create our own function .</a:t>
            </a:r>
          </a:p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&gt; But in languages like </a:t>
            </a:r>
            <a:r>
              <a:rPr lang="en-US" sz="2400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c++</a:t>
            </a:r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, java and others having </a:t>
            </a:r>
            <a:r>
              <a:rPr lang="en-US" sz="2400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prdefined</a:t>
            </a:r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libarary</a:t>
            </a:r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to do this operations.</a:t>
            </a:r>
          </a:p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&gt; </a:t>
            </a:r>
            <a:r>
              <a:rPr lang="en-US" sz="2400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c++</a:t>
            </a:r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having library called STL(Standard Template Library).</a:t>
            </a:r>
          </a:p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&gt; Where as java having library called Collection Framework. </a:t>
            </a:r>
          </a:p>
          <a:p>
            <a:endParaRPr lang="en-US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endParaRPr lang="en-IN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189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pull/>
      </p:transition>
    </mc:Choice>
    <mc:Fallback>
      <p:transition spd="slow">
        <p:pull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688582-4DB1-407A-B1FD-25CCE5A03A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3FCE67E-DD82-4FDA-81C2-C998148228BB}"/>
              </a:ext>
            </a:extLst>
          </p:cNvPr>
          <p:cNvSpPr txBox="1"/>
          <p:nvPr/>
        </p:nvSpPr>
        <p:spPr>
          <a:xfrm>
            <a:off x="4826000" y="-99943"/>
            <a:ext cx="273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/>
              <a:t>DATATYPE</a:t>
            </a:r>
            <a:endParaRPr lang="en-IN" sz="4000" b="1" u="sng" dirty="0"/>
          </a:p>
        </p:txBody>
      </p:sp>
    </p:spTree>
    <p:extLst>
      <p:ext uri="{BB962C8B-B14F-4D97-AF65-F5344CB8AC3E}">
        <p14:creationId xmlns:p14="http://schemas.microsoft.com/office/powerpoint/2010/main" val="661277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688582-4DB1-407A-B1FD-25CCE5A03A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1941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DB6A457-1543-4556-8D0F-4250A68EDA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6000" contrast="-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65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CAB1518-0B11-41D5-BE41-5EEEC81849A7}"/>
              </a:ext>
            </a:extLst>
          </p:cNvPr>
          <p:cNvSpPr txBox="1"/>
          <p:nvPr/>
        </p:nvSpPr>
        <p:spPr>
          <a:xfrm>
            <a:off x="5090160" y="-120263"/>
            <a:ext cx="20116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>
                <a:solidFill>
                  <a:schemeClr val="bg1"/>
                </a:solidFill>
                <a:latin typeface="Arial Rounded MT Bold" panose="020F0704030504030204" pitchFamily="34" charset="0"/>
              </a:rPr>
              <a:t>ARRAY</a:t>
            </a:r>
            <a:endParaRPr lang="en-IN" sz="4000" b="1" u="sng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894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DB6A457-1543-4556-8D0F-4250A68EDA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6000" contrast="-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6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731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</TotalTime>
  <Words>325</Words>
  <Application>Microsoft Office PowerPoint</Application>
  <PresentationFormat>Widescreen</PresentationFormat>
  <Paragraphs>42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Arial Rounded MT Bold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prangya priyadarsini</dc:creator>
  <cp:lastModifiedBy>prangya priyadarsini</cp:lastModifiedBy>
  <cp:revision>11</cp:revision>
  <dcterms:created xsi:type="dcterms:W3CDTF">2022-05-11T04:15:40Z</dcterms:created>
  <dcterms:modified xsi:type="dcterms:W3CDTF">2022-05-12T08:22:17Z</dcterms:modified>
</cp:coreProperties>
</file>

<file path=docProps/thumbnail.jpeg>
</file>